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1" r:id="rId5"/>
    <p:sldId id="259" r:id="rId6"/>
    <p:sldId id="260" r:id="rId7"/>
    <p:sldId id="282" r:id="rId8"/>
    <p:sldId id="263" r:id="rId9"/>
    <p:sldId id="261" r:id="rId10"/>
    <p:sldId id="264" r:id="rId11"/>
    <p:sldId id="283" r:id="rId12"/>
    <p:sldId id="265" r:id="rId13"/>
    <p:sldId id="266" r:id="rId14"/>
    <p:sldId id="267" r:id="rId15"/>
    <p:sldId id="268" r:id="rId16"/>
    <p:sldId id="269" r:id="rId17"/>
    <p:sldId id="270" r:id="rId18"/>
    <p:sldId id="278" r:id="rId19"/>
    <p:sldId id="271" r:id="rId20"/>
    <p:sldId id="284" r:id="rId21"/>
    <p:sldId id="272" r:id="rId22"/>
    <p:sldId id="279" r:id="rId23"/>
    <p:sldId id="273" r:id="rId24"/>
    <p:sldId id="285" r:id="rId25"/>
    <p:sldId id="274" r:id="rId26"/>
    <p:sldId id="286" r:id="rId27"/>
    <p:sldId id="275" r:id="rId28"/>
    <p:sldId id="277" r:id="rId29"/>
    <p:sldId id="280" r:id="rId30"/>
    <p:sldId id="276" r:id="rId3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4014-E3E7-40AE-8B68-5E04036B6047}" type="datetimeFigureOut">
              <a:rPr lang="de-DE" smtClean="0"/>
              <a:t>30.01.2021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E1DD-1483-461A-88F3-8AAC0FD3F7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4074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4014-E3E7-40AE-8B68-5E04036B6047}" type="datetimeFigureOut">
              <a:rPr lang="de-DE" smtClean="0"/>
              <a:t>30.01.2021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E1DD-1483-461A-88F3-8AAC0FD3F7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2924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4014-E3E7-40AE-8B68-5E04036B6047}" type="datetimeFigureOut">
              <a:rPr lang="de-DE" smtClean="0"/>
              <a:t>30.01.2021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E1DD-1483-461A-88F3-8AAC0FD3F7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085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4014-E3E7-40AE-8B68-5E04036B6047}" type="datetimeFigureOut">
              <a:rPr lang="de-DE" smtClean="0"/>
              <a:t>30.01.2021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E1DD-1483-461A-88F3-8AAC0FD3F7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1117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4014-E3E7-40AE-8B68-5E04036B6047}" type="datetimeFigureOut">
              <a:rPr lang="de-DE" smtClean="0"/>
              <a:t>30.01.2021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E1DD-1483-461A-88F3-8AAC0FD3F7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417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4014-E3E7-40AE-8B68-5E04036B6047}" type="datetimeFigureOut">
              <a:rPr lang="de-DE" smtClean="0"/>
              <a:t>30.01.2021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E1DD-1483-461A-88F3-8AAC0FD3F7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176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4014-E3E7-40AE-8B68-5E04036B6047}" type="datetimeFigureOut">
              <a:rPr lang="de-DE" smtClean="0"/>
              <a:t>30.01.2021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E1DD-1483-461A-88F3-8AAC0FD3F7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3951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4014-E3E7-40AE-8B68-5E04036B6047}" type="datetimeFigureOut">
              <a:rPr lang="de-DE" smtClean="0"/>
              <a:t>30.01.2021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E1DD-1483-461A-88F3-8AAC0FD3F7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5568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4014-E3E7-40AE-8B68-5E04036B6047}" type="datetimeFigureOut">
              <a:rPr lang="de-DE" smtClean="0"/>
              <a:t>30.01.2021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E1DD-1483-461A-88F3-8AAC0FD3F7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6535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4014-E3E7-40AE-8B68-5E04036B6047}" type="datetimeFigureOut">
              <a:rPr lang="de-DE" smtClean="0"/>
              <a:t>30.01.2021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E1DD-1483-461A-88F3-8AAC0FD3F7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053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94014-E3E7-40AE-8B68-5E04036B6047}" type="datetimeFigureOut">
              <a:rPr lang="de-DE" smtClean="0"/>
              <a:t>30.01.2021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E1DD-1483-461A-88F3-8AAC0FD3F7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072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94014-E3E7-40AE-8B68-5E04036B6047}" type="datetimeFigureOut">
              <a:rPr lang="de-DE" smtClean="0"/>
              <a:t>30.01.2021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AE1DD-1483-461A-88F3-8AAC0FD3F7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090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5496" y="116633"/>
            <a:ext cx="9056674" cy="864096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Die Stadtkirche St. Blasius Plochingen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1563" y="1052736"/>
            <a:ext cx="6080720" cy="720080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- eine evangelische Kirche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87" y="1587345"/>
            <a:ext cx="6976272" cy="465590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97427" y="6165304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</a:rPr>
              <a:t>Machen wir uns auf zu einer Entdeckungstour!</a:t>
            </a:r>
          </a:p>
        </p:txBody>
      </p:sp>
    </p:spTree>
    <p:extLst>
      <p:ext uri="{BB962C8B-B14F-4D97-AF65-F5344CB8AC3E}">
        <p14:creationId xmlns:p14="http://schemas.microsoft.com/office/powerpoint/2010/main" val="87432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bg1"/>
                </a:solidFill>
              </a:rPr>
              <a:t>Und da empfängt uns auch gleich im Windfang rechts das Bild von …!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511818"/>
            <a:ext cx="4258699" cy="528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38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0"/>
            <a:ext cx="2995855" cy="371703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933056"/>
            <a:ext cx="1627632" cy="271576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53124" y="3933055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Was bedeutet der Schwan?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933056"/>
            <a:ext cx="2193111" cy="271576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071226" y="3933056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Was bedeutet die Blume auf der Bibel?</a:t>
            </a:r>
          </a:p>
        </p:txBody>
      </p:sp>
    </p:spTree>
    <p:extLst>
      <p:ext uri="{BB962C8B-B14F-4D97-AF65-F5344CB8AC3E}">
        <p14:creationId xmlns:p14="http://schemas.microsoft.com/office/powerpoint/2010/main" val="181899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8352928" cy="1470025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Dann gehen wir weiter ins Innere.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7808842" cy="521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41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8352928" cy="1470025"/>
          </a:xfrm>
        </p:spPr>
        <p:txBody>
          <a:bodyPr>
            <a:normAutofit/>
          </a:bodyPr>
          <a:lstStyle/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8374757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68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88024" y="980728"/>
            <a:ext cx="3744416" cy="1470025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Die Kanzel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004048" y="3886200"/>
            <a:ext cx="2768352" cy="1752600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Wer will da warum so hoch hinaus?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" y="0"/>
            <a:ext cx="4576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1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88024" y="980728"/>
            <a:ext cx="3744416" cy="1470025"/>
          </a:xfrm>
        </p:spPr>
        <p:txBody>
          <a:bodyPr>
            <a:normAutofit/>
          </a:bodyPr>
          <a:lstStyle/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427984" y="317303"/>
            <a:ext cx="4032448" cy="1239489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Wer hier draufschaut, weiß …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" y="31367"/>
            <a:ext cx="3409388" cy="322402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303" y="3368178"/>
            <a:ext cx="3295288" cy="345859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348880"/>
            <a:ext cx="4887887" cy="334265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572000" y="1484784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… was gesungen wird.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23528" y="5805264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Was beinhaltet das Gesangbuch eigentlich so alles?</a:t>
            </a:r>
          </a:p>
        </p:txBody>
      </p:sp>
    </p:spTree>
    <p:extLst>
      <p:ext uri="{BB962C8B-B14F-4D97-AF65-F5344CB8AC3E}">
        <p14:creationId xmlns:p14="http://schemas.microsoft.com/office/powerpoint/2010/main" val="338106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88024" y="980728"/>
            <a:ext cx="3744416" cy="1470025"/>
          </a:xfrm>
        </p:spPr>
        <p:txBody>
          <a:bodyPr>
            <a:normAutofit/>
          </a:bodyPr>
          <a:lstStyle/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9512" y="188640"/>
            <a:ext cx="3528392" cy="1752600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Begleitet wird die singende Gemeinde meist von …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546980" y="4011711"/>
            <a:ext cx="41044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Da steckt aber bestimmt viel mehr dahinter, als man von vorne sehen kann!?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975" y="0"/>
            <a:ext cx="5005666" cy="332465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1" y="3324659"/>
            <a:ext cx="4140421" cy="276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6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5220072" cy="1470025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Der Taufstein oder das Taufbecken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004048" y="1628800"/>
            <a:ext cx="3744416" cy="1656184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Hätte da aber nicht auch ein kleineres Becken gereicht?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4420853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9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259632" y="476672"/>
            <a:ext cx="6624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</a:rPr>
              <a:t>Was ist denn das für eine Kerze, </a:t>
            </a:r>
          </a:p>
          <a:p>
            <a:pPr algn="ctr"/>
            <a:r>
              <a:rPr lang="de-DE" sz="3200" dirty="0">
                <a:solidFill>
                  <a:schemeClr val="bg1"/>
                </a:solidFill>
              </a:rPr>
              <a:t>die da so alleine rumsteht?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844824"/>
            <a:ext cx="3263997" cy="489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85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"/>
            <a:ext cx="8604448" cy="1124744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Der Mittelpunkt der Kirche …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95749" y="4797152"/>
            <a:ext cx="7560840" cy="792088"/>
          </a:xfrm>
        </p:spPr>
        <p:txBody>
          <a:bodyPr>
            <a:normAutofit/>
          </a:bodyPr>
          <a:lstStyle/>
          <a:p>
            <a:r>
              <a:rPr lang="de-DE" sz="4400" dirty="0">
                <a:solidFill>
                  <a:schemeClr val="bg1"/>
                </a:solidFill>
              </a:rPr>
              <a:t>… der Altar!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052736"/>
            <a:ext cx="5457010" cy="364196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83568" y="5589240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</a:rPr>
              <a:t>Was ist das Wichtigste auf dem Altar?</a:t>
            </a:r>
          </a:p>
        </p:txBody>
      </p:sp>
    </p:spTree>
    <p:extLst>
      <p:ext uri="{BB962C8B-B14F-4D97-AF65-F5344CB8AC3E}">
        <p14:creationId xmlns:p14="http://schemas.microsoft.com/office/powerpoint/2010/main" val="330730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63012" y="2924944"/>
            <a:ext cx="4380988" cy="864096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solidFill>
                  <a:schemeClr val="bg1"/>
                </a:solidFill>
              </a:rPr>
              <a:t>… der Kirchturm mit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0238" y="3861048"/>
            <a:ext cx="4176464" cy="2232248"/>
          </a:xfrm>
        </p:spPr>
        <p:txBody>
          <a:bodyPr>
            <a:normAutofit lnSpcReduction="10000"/>
          </a:bodyPr>
          <a:lstStyle/>
          <a:p>
            <a:r>
              <a:rPr lang="de-DE" dirty="0">
                <a:solidFill>
                  <a:schemeClr val="bg1"/>
                </a:solidFill>
              </a:rPr>
              <a:t>dem Hahn auf dem Dach</a:t>
            </a:r>
          </a:p>
          <a:p>
            <a:r>
              <a:rPr lang="de-DE" dirty="0">
                <a:solidFill>
                  <a:schemeClr val="bg1"/>
                </a:solidFill>
              </a:rPr>
              <a:t>der Turmuhr</a:t>
            </a:r>
          </a:p>
          <a:p>
            <a:r>
              <a:rPr lang="de-DE" dirty="0">
                <a:solidFill>
                  <a:schemeClr val="bg1"/>
                </a:solidFill>
              </a:rPr>
              <a:t>den Glocken im Turm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29245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763012" y="404664"/>
            <a:ext cx="42014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Schon von Weitem sichtbar …</a:t>
            </a:r>
          </a:p>
        </p:txBody>
      </p:sp>
    </p:spTree>
    <p:extLst>
      <p:ext uri="{BB962C8B-B14F-4D97-AF65-F5344CB8AC3E}">
        <p14:creationId xmlns:p14="http://schemas.microsoft.com/office/powerpoint/2010/main" val="402231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619672" y="116632"/>
            <a:ext cx="6336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>
                <a:solidFill>
                  <a:schemeClr val="bg1"/>
                </a:solidFill>
              </a:rPr>
              <a:t>Die Bibel!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7"/>
            <a:ext cx="8676456" cy="565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19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8108" y="404664"/>
            <a:ext cx="8604448" cy="1124744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bg1"/>
                </a:solidFill>
              </a:rPr>
              <a:t>Das „</a:t>
            </a:r>
            <a:r>
              <a:rPr lang="de-DE" dirty="0" err="1">
                <a:solidFill>
                  <a:schemeClr val="bg1"/>
                </a:solidFill>
              </a:rPr>
              <a:t>Tisch“tuch</a:t>
            </a:r>
            <a:r>
              <a:rPr lang="de-DE" dirty="0">
                <a:solidFill>
                  <a:schemeClr val="bg1"/>
                </a:solidFill>
              </a:rPr>
              <a:t> gibt es aber auch noch in anderen Farben: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1560" y="4509120"/>
            <a:ext cx="7560840" cy="1008112"/>
          </a:xfrm>
        </p:spPr>
        <p:txBody>
          <a:bodyPr>
            <a:normAutofit fontScale="92500" lnSpcReduction="10000"/>
          </a:bodyPr>
          <a:lstStyle/>
          <a:p>
            <a:r>
              <a:rPr lang="de-DE" dirty="0">
                <a:solidFill>
                  <a:schemeClr val="bg1"/>
                </a:solidFill>
              </a:rPr>
              <a:t>Warum gerade diese Farben? </a:t>
            </a:r>
          </a:p>
          <a:p>
            <a:r>
              <a:rPr lang="de-DE" dirty="0">
                <a:solidFill>
                  <a:schemeClr val="bg1"/>
                </a:solidFill>
              </a:rPr>
              <a:t>Haben sie eine bestimmte Bedeutung?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5" y="1844056"/>
            <a:ext cx="1714825" cy="18002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080" y="1844057"/>
            <a:ext cx="1671614" cy="18002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94" y="1833858"/>
            <a:ext cx="1829276" cy="18002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970" y="1829953"/>
            <a:ext cx="1759318" cy="180794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829953"/>
            <a:ext cx="1829200" cy="181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8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99592" y="260648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</a:rPr>
              <a:t>Was in keiner Kirche fehlen darf …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124744"/>
            <a:ext cx="3304566" cy="551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2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8108" y="404664"/>
            <a:ext cx="8604448" cy="1124744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bg1"/>
                </a:solidFill>
              </a:rPr>
              <a:t>Am Ende noch ein Blick auf die schönen Fenster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95736" y="2420888"/>
            <a:ext cx="4680520" cy="1296144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Welche biblischen Geschichten erzählen sie?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85" y="1650287"/>
            <a:ext cx="2068181" cy="52292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39811"/>
            <a:ext cx="2019153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0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4148328" cy="645261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6528"/>
            <a:ext cx="4303776" cy="659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0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604448" cy="1008112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Heute heißt diese Kirche St. Blasius.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27584" y="5805264"/>
            <a:ext cx="7488832" cy="864096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Warum ist dann der St. Ulrich im Fenster?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84784"/>
            <a:ext cx="2756492" cy="396641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33" y="1124744"/>
            <a:ext cx="2567121" cy="470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260648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Die Kirche hat sich aber auch immer wieder verändert seit sie St. Blasius heißt. Jede Renovierung hat Spuren hinterlassen.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8760"/>
            <a:ext cx="5508105" cy="367606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868144" y="126876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heute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375" y="3436261"/>
            <a:ext cx="5508104" cy="342173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835696" y="5445224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vor 1962</a:t>
            </a:r>
          </a:p>
        </p:txBody>
      </p:sp>
    </p:spTree>
    <p:extLst>
      <p:ext uri="{BB962C8B-B14F-4D97-AF65-F5344CB8AC3E}">
        <p14:creationId xmlns:p14="http://schemas.microsoft.com/office/powerpoint/2010/main" val="156649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840" y="950835"/>
            <a:ext cx="3314407" cy="314976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23528" y="4241899"/>
            <a:ext cx="87129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Denn er hat seinen Engeln befohlen,</a:t>
            </a:r>
          </a:p>
          <a:p>
            <a:pPr algn="ctr"/>
            <a:r>
              <a:rPr lang="de-DE" sz="2400" dirty="0">
                <a:solidFill>
                  <a:schemeClr val="bg1"/>
                </a:solidFill>
              </a:rPr>
              <a:t>dass sie dich behüten auf allen deinen Wegen,</a:t>
            </a:r>
          </a:p>
          <a:p>
            <a:pPr algn="ctr"/>
            <a:r>
              <a:rPr lang="de-DE" sz="2400" dirty="0">
                <a:solidFill>
                  <a:schemeClr val="bg1"/>
                </a:solidFill>
              </a:rPr>
              <a:t>dass sie dich auf den Händen tragen</a:t>
            </a:r>
          </a:p>
          <a:p>
            <a:pPr algn="ctr"/>
            <a:r>
              <a:rPr lang="de-DE" sz="2400" dirty="0">
                <a:solidFill>
                  <a:schemeClr val="bg1"/>
                </a:solidFill>
              </a:rPr>
              <a:t>und du deinen Fuß nicht an einen Stein stoßest.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Psalm 91,11-12</a:t>
            </a:r>
          </a:p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07504" y="188640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</a:rPr>
              <a:t>Zum Abschied noch einen Blick auf dieses Fenster ...</a:t>
            </a:r>
          </a:p>
        </p:txBody>
      </p:sp>
    </p:spTree>
    <p:extLst>
      <p:ext uri="{BB962C8B-B14F-4D97-AF65-F5344CB8AC3E}">
        <p14:creationId xmlns:p14="http://schemas.microsoft.com/office/powerpoint/2010/main" val="220393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07504" y="188640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</a:rPr>
              <a:t>... und dann geht es wieder Richtung Ausgang.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96" y="867443"/>
            <a:ext cx="6444208" cy="430080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11560" y="5589240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Die Bilder am Geländer der Empore sollte man sich aber vielleicht auch noch mal genauer anschauen!?</a:t>
            </a:r>
          </a:p>
        </p:txBody>
      </p:sp>
    </p:spTree>
    <p:extLst>
      <p:ext uri="{BB962C8B-B14F-4D97-AF65-F5344CB8AC3E}">
        <p14:creationId xmlns:p14="http://schemas.microsoft.com/office/powerpoint/2010/main" val="3097947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39552" y="260648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</a:rPr>
              <a:t>Und dann ist da noch so ein kleiner Anbau an der Kirche mit direktem Zugang zum Altarraum.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68760"/>
            <a:ext cx="4773243" cy="374441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0062"/>
            <a:ext cx="4222317" cy="281793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748954"/>
            <a:ext cx="4716016" cy="210904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948264" y="3501008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Wozu ist das denn da? </a:t>
            </a:r>
          </a:p>
        </p:txBody>
      </p:sp>
    </p:spTree>
    <p:extLst>
      <p:ext uri="{BB962C8B-B14F-4D97-AF65-F5344CB8AC3E}">
        <p14:creationId xmlns:p14="http://schemas.microsoft.com/office/powerpoint/2010/main" val="256060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6395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Der Hahn auf dem Dach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9592" y="5877272"/>
            <a:ext cx="7787208" cy="680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Aber - warum ist da ein Hahn auf dem Dach?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050249"/>
            <a:ext cx="2449108" cy="439497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641" y="3389500"/>
            <a:ext cx="2659503" cy="205572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8" y="1111033"/>
            <a:ext cx="2736042" cy="433419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491880" y="148478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Schauen wir ihn mal genauer an …</a:t>
            </a:r>
          </a:p>
        </p:txBody>
      </p:sp>
    </p:spTree>
    <p:extLst>
      <p:ext uri="{BB962C8B-B14F-4D97-AF65-F5344CB8AC3E}">
        <p14:creationId xmlns:p14="http://schemas.microsoft.com/office/powerpoint/2010/main" val="142292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8" y="1772816"/>
            <a:ext cx="6689473" cy="446449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27584" y="332656"/>
            <a:ext cx="7488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</a:rPr>
              <a:t>Jetzt seid ihr dran,</a:t>
            </a:r>
          </a:p>
          <a:p>
            <a:pPr algn="ctr"/>
            <a:r>
              <a:rPr lang="de-DE" sz="3200" dirty="0">
                <a:solidFill>
                  <a:schemeClr val="bg1"/>
                </a:solidFill>
              </a:rPr>
              <a:t>auf die Fragen Antworten zu finden!</a:t>
            </a:r>
          </a:p>
        </p:txBody>
      </p:sp>
    </p:spTree>
    <p:extLst>
      <p:ext uri="{BB962C8B-B14F-4D97-AF65-F5344CB8AC3E}">
        <p14:creationId xmlns:p14="http://schemas.microsoft.com/office/powerpoint/2010/main" val="113414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39552" y="332656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Bilder von der Montage des Hahnes 1932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" y="1376969"/>
            <a:ext cx="3454515" cy="461693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478" y="1376969"/>
            <a:ext cx="2117809" cy="462361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620" y="1376969"/>
            <a:ext cx="3274374" cy="462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9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6395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Die Turmuhr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16016" y="1153090"/>
            <a:ext cx="3898776" cy="1905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… und ebenso großem Innenleben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07504" y="1177606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Ein großes, </a:t>
            </a:r>
          </a:p>
          <a:p>
            <a:r>
              <a:rPr lang="de-DE" sz="3200" dirty="0">
                <a:solidFill>
                  <a:schemeClr val="bg1"/>
                </a:solidFill>
              </a:rPr>
              <a:t>weithin sichtbares Zifferblatt …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" y="2780337"/>
            <a:ext cx="3885096" cy="259287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9942"/>
            <a:ext cx="3911991" cy="288776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639" y="2723510"/>
            <a:ext cx="4633841" cy="309258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5" y="920105"/>
            <a:ext cx="3962900" cy="593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7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6395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Die Glocken im Turm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95936" y="1153091"/>
            <a:ext cx="4896544" cy="6917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… jede mit einer Inschrift …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07504" y="1177606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5 Glocken …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57" y="2924944"/>
            <a:ext cx="9144000" cy="347086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995936" y="1885423"/>
            <a:ext cx="4968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… und 3 mit einem Hammer für den Stundenschlag. 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" y="2893751"/>
            <a:ext cx="5893178" cy="393305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67" y="1892107"/>
            <a:ext cx="7440752" cy="496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3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12" y="1340768"/>
            <a:ext cx="5718420" cy="3816424"/>
          </a:xfrm>
          <a:prstGeom prst="rect">
            <a:avLst/>
          </a:prstGeom>
        </p:spPr>
      </p:pic>
      <p:sp>
        <p:nvSpPr>
          <p:cNvPr id="3" name="Pfeil nach unten 2"/>
          <p:cNvSpPr/>
          <p:nvPr/>
        </p:nvSpPr>
        <p:spPr>
          <a:xfrm>
            <a:off x="2505792" y="1006305"/>
            <a:ext cx="360040" cy="43204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Pfeil nach unten 3"/>
          <p:cNvSpPr/>
          <p:nvPr/>
        </p:nvSpPr>
        <p:spPr>
          <a:xfrm>
            <a:off x="6394224" y="1078313"/>
            <a:ext cx="360040" cy="43204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Pfeil nach unten 5"/>
          <p:cNvSpPr/>
          <p:nvPr/>
        </p:nvSpPr>
        <p:spPr>
          <a:xfrm rot="16200000">
            <a:off x="1533684" y="2878513"/>
            <a:ext cx="360040" cy="43204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 nach unten 6"/>
          <p:cNvSpPr/>
          <p:nvPr/>
        </p:nvSpPr>
        <p:spPr>
          <a:xfrm rot="5400000">
            <a:off x="7410910" y="2852936"/>
            <a:ext cx="360040" cy="43204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 nach unten 7"/>
          <p:cNvSpPr/>
          <p:nvPr/>
        </p:nvSpPr>
        <p:spPr>
          <a:xfrm rot="10800000">
            <a:off x="4464901" y="4822729"/>
            <a:ext cx="360040" cy="43204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1425672" y="-1807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Taufglocke (350 kg)</a:t>
            </a:r>
          </a:p>
          <a:p>
            <a:pPr algn="ctr"/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 zur Taufhandlung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644922" y="21215"/>
            <a:ext cx="3981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Toten- / Kreuzglocke (470 kg)</a:t>
            </a:r>
          </a:p>
          <a:p>
            <a:pPr marL="285750" indent="-285750" algn="ctr">
              <a:buFont typeface="Wingdings"/>
              <a:buChar char="è"/>
            </a:pP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um 15:00 Uhr zur Todesstunde Jesu</a:t>
            </a:r>
          </a:p>
          <a:p>
            <a:pPr marL="285750" indent="-285750" algn="ctr">
              <a:buFont typeface="Wingdings"/>
              <a:buChar char="è"/>
            </a:pPr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Viertelstundenschlag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782513" y="2591144"/>
            <a:ext cx="14700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Betglocke (791 kg)</a:t>
            </a:r>
          </a:p>
          <a:p>
            <a:pPr algn="ctr"/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 zum </a:t>
            </a:r>
          </a:p>
          <a:p>
            <a:pPr algn="ctr"/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Vater unser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7673" y="2376462"/>
            <a:ext cx="14700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Erlöser-glocke (1092 kg)</a:t>
            </a:r>
          </a:p>
          <a:p>
            <a:pPr algn="ctr"/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 1. Stunden-schlag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656998" y="5266609"/>
            <a:ext cx="3981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</a:rPr>
              <a:t>Gloria-Glocke (1870 kg)</a:t>
            </a:r>
          </a:p>
          <a:p>
            <a:pPr algn="ctr"/>
            <a:r>
              <a:rPr lang="de-DE" dirty="0">
                <a:solidFill>
                  <a:schemeClr val="bg1"/>
                </a:solidFill>
                <a:sym typeface="Wingdings" panose="05000000000000000000" pitchFamily="2" charset="2"/>
              </a:rPr>
              <a:t>2. Stundenschlag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47471" y="6095705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Zum Beginn des Gottesdienstes läuten alle Glocken. </a:t>
            </a:r>
          </a:p>
        </p:txBody>
      </p:sp>
    </p:spTree>
    <p:extLst>
      <p:ext uri="{BB962C8B-B14F-4D97-AF65-F5344CB8AC3E}">
        <p14:creationId xmlns:p14="http://schemas.microsoft.com/office/powerpoint/2010/main" val="373404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1470025"/>
          </a:xfrm>
        </p:spPr>
        <p:txBody>
          <a:bodyPr/>
          <a:lstStyle/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916016" y="260648"/>
            <a:ext cx="2912368" cy="2088232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So sieht sie aus, wenn man direkt davorsteht!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" y="11902"/>
            <a:ext cx="4327047" cy="684609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932040" y="3212976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bg1"/>
                </a:solidFill>
              </a:rPr>
              <a:t>Wagen wir doch einen Blick ins Innere!</a:t>
            </a:r>
          </a:p>
        </p:txBody>
      </p:sp>
    </p:spTree>
    <p:extLst>
      <p:ext uri="{BB962C8B-B14F-4D97-AF65-F5344CB8AC3E}">
        <p14:creationId xmlns:p14="http://schemas.microsoft.com/office/powerpoint/2010/main" val="25676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61789" y="-171400"/>
            <a:ext cx="7772400" cy="1470025"/>
          </a:xfrm>
        </p:spPr>
        <p:txBody>
          <a:bodyPr/>
          <a:lstStyle/>
          <a:p>
            <a:pPr algn="l"/>
            <a:r>
              <a:rPr lang="de-DE" dirty="0">
                <a:solidFill>
                  <a:schemeClr val="bg1"/>
                </a:solidFill>
              </a:rPr>
              <a:t>Hier ist der Eingang!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02" y="1119668"/>
            <a:ext cx="3748487" cy="561662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436096" y="1094764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</a:rPr>
              <a:t>Die Zahl über der Tür ist bestimmt das Baujahr!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924944"/>
            <a:ext cx="3528392" cy="235481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508104" y="5445224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Aber bei der 2. Zahl hat es wohl nur für eine halbe 8 gereicht!?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508104" y="6091555"/>
            <a:ext cx="35283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>
                <a:solidFill>
                  <a:schemeClr val="bg1"/>
                </a:solidFill>
              </a:rPr>
              <a:t>Genau: Das Baujahr ist 1481!</a:t>
            </a:r>
          </a:p>
        </p:txBody>
      </p:sp>
    </p:spTree>
    <p:extLst>
      <p:ext uri="{BB962C8B-B14F-4D97-AF65-F5344CB8AC3E}">
        <p14:creationId xmlns:p14="http://schemas.microsoft.com/office/powerpoint/2010/main" val="90110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  <p:bldP spid="9" grpId="0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548</Words>
  <Application>Microsoft Office PowerPoint</Application>
  <PresentationFormat>Bildschirmpräsentation (4:3)</PresentationFormat>
  <Paragraphs>81</Paragraphs>
  <Slides>30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4" baseType="lpstr">
      <vt:lpstr>Arial</vt:lpstr>
      <vt:lpstr>Calibri</vt:lpstr>
      <vt:lpstr>Wingdings</vt:lpstr>
      <vt:lpstr>Larissa</vt:lpstr>
      <vt:lpstr>Die Stadtkirche St. Blasius Plochingen</vt:lpstr>
      <vt:lpstr>… der Kirchturm mit</vt:lpstr>
      <vt:lpstr>Der Hahn auf dem Dach</vt:lpstr>
      <vt:lpstr>PowerPoint-Präsentation</vt:lpstr>
      <vt:lpstr>Die Turmuhr</vt:lpstr>
      <vt:lpstr>Die Glocken im Turm</vt:lpstr>
      <vt:lpstr>PowerPoint-Präsentation</vt:lpstr>
      <vt:lpstr>PowerPoint-Präsentation</vt:lpstr>
      <vt:lpstr>Hier ist der Eingang!</vt:lpstr>
      <vt:lpstr>Und da empfängt uns auch gleich im Windfang rechts das Bild von …!</vt:lpstr>
      <vt:lpstr>PowerPoint-Präsentation</vt:lpstr>
      <vt:lpstr>Dann gehen wir weiter ins Innere.</vt:lpstr>
      <vt:lpstr>PowerPoint-Präsentation</vt:lpstr>
      <vt:lpstr>Die Kanzel</vt:lpstr>
      <vt:lpstr>PowerPoint-Präsentation</vt:lpstr>
      <vt:lpstr>PowerPoint-Präsentation</vt:lpstr>
      <vt:lpstr>Der Taufstein oder das Taufbecken</vt:lpstr>
      <vt:lpstr>PowerPoint-Präsentation</vt:lpstr>
      <vt:lpstr>Der Mittelpunkt der Kirche …</vt:lpstr>
      <vt:lpstr>PowerPoint-Präsentation</vt:lpstr>
      <vt:lpstr>Das „Tisch“tuch gibt es aber auch noch in anderen Farben:</vt:lpstr>
      <vt:lpstr>PowerPoint-Präsentation</vt:lpstr>
      <vt:lpstr>Am Ende noch ein Blick auf die schönen Fenster</vt:lpstr>
      <vt:lpstr>PowerPoint-Präsentation</vt:lpstr>
      <vt:lpstr>Heute heißt diese Kirche St. Blasius.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Stadtkirche Plochingen</dc:title>
  <dc:creator>Elke</dc:creator>
  <cp:lastModifiedBy>E D</cp:lastModifiedBy>
  <cp:revision>57</cp:revision>
  <dcterms:created xsi:type="dcterms:W3CDTF">2013-10-04T09:39:15Z</dcterms:created>
  <dcterms:modified xsi:type="dcterms:W3CDTF">2021-01-30T12:17:24Z</dcterms:modified>
</cp:coreProperties>
</file>